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4" r:id="rId4"/>
    <p:sldId id="265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94BDA-610F-48B8-AA6A-FFFEEE9EACD0}" type="datetimeFigureOut">
              <a:rPr lang="en-US" smtClean="0"/>
              <a:pPr/>
              <a:t>07/07/2017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4DDB1-25C6-4E17-A673-2E4A1F6B5A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cuments\PICT0196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t="42322" b="8539"/>
          <a:stretch>
            <a:fillRect/>
          </a:stretch>
        </p:blipFill>
        <p:spPr bwMode="auto">
          <a:xfrm>
            <a:off x="152400" y="990600"/>
            <a:ext cx="8763000" cy="3229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cuments\PICT0197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 l="11818" b="24848"/>
          <a:stretch>
            <a:fillRect/>
          </a:stretch>
        </p:blipFill>
        <p:spPr bwMode="auto">
          <a:xfrm>
            <a:off x="-15977" y="228600"/>
            <a:ext cx="9060425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PICT0198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 rot="5400000" flipH="1" flipV="1">
            <a:off x="762000" y="18288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762000" y="37338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1752600" y="39624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685800" y="49530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1676400" y="57912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3124200" y="63246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4114800" y="58674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3124200" y="46482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4114800" y="38862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3124200" y="35052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191000" y="22098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3200400" y="19050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1752600" y="64770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762000" y="60960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1828800" y="18288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6400800" y="18288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5486400" y="20574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4267200" y="64770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6477000" y="35814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5562600" y="34290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7772400" y="18288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6629400" y="64770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5562600" y="60960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6553200" y="50292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5638800" y="54102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 flipH="1" flipV="1">
            <a:off x="7848600" y="36576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8610600" y="21336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8763000" y="38862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ocuments\PICT0199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 rot="5400000" flipH="1" flipV="1">
            <a:off x="914400" y="8382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rot="5400000" flipH="1" flipV="1">
            <a:off x="1905000" y="12192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 flipH="1" flipV="1">
            <a:off x="3276600" y="6096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 flipH="1" flipV="1">
            <a:off x="8610600" y="12954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7772400" y="18288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6477000" y="12192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5638800" y="14478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4267200" y="10668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914400" y="24384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1905000" y="22860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 flipV="1">
            <a:off x="6553200" y="22098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5562600" y="28194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4343400" y="21336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3276600" y="25146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4343400" y="38862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3276600" y="37338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1828800" y="38862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 flipH="1" flipV="1">
            <a:off x="914400" y="38862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6629400" y="38862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 flipH="1" flipV="1">
            <a:off x="5562600" y="37338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1828800" y="52578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914400" y="53340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4191000" y="60960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3200400" y="51054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6553200" y="52578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5638800" y="5638800"/>
            <a:ext cx="228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PICT0200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1263852" y="947889"/>
            <a:ext cx="6616296" cy="4962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HƯỚNG DẪN BÁO CÁO GIÁM SÁT KSNKBV</dc:title>
  <dc:creator>Admin</dc:creator>
  <cp:lastModifiedBy>Admin</cp:lastModifiedBy>
  <cp:revision>8</cp:revision>
  <dcterms:created xsi:type="dcterms:W3CDTF">2013-05-17T03:19:58Z</dcterms:created>
  <dcterms:modified xsi:type="dcterms:W3CDTF">2017-07-07T09:05:42Z</dcterms:modified>
</cp:coreProperties>
</file>